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AAD72-3D17-42ED-BC94-D31E071798D8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8A310-FFFF-409A-9DB8-D6EF64C9DE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INTRODUCEREA TEXTULUI IN DESENELE AUTOCAD</a:t>
            </a:r>
          </a:p>
        </p:txBody>
      </p:sp>
      <p:sp>
        <p:nvSpPr>
          <p:cNvPr id="2" name="Subtitlu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Introducerea textului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O caracteristica importanta a textului este alinierea sa, care poate fi: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simpla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pe orizontala: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stanga (</a:t>
            </a:r>
            <a:r>
              <a:rPr lang="en-US" sz="1800" i="1" smtClean="0"/>
              <a:t>left</a:t>
            </a:r>
            <a:r>
              <a:rPr lang="en-US" sz="180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centru (</a:t>
            </a:r>
            <a:r>
              <a:rPr lang="en-US" sz="1800" i="1" smtClean="0"/>
              <a:t>center</a:t>
            </a:r>
            <a:r>
              <a:rPr lang="en-US" sz="180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dreapta (</a:t>
            </a:r>
            <a:r>
              <a:rPr lang="en-US" sz="1800" i="1" smtClean="0"/>
              <a:t>right</a:t>
            </a:r>
            <a:r>
              <a:rPr lang="en-US" sz="1800" smtClean="0"/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pe verticala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Sus (</a:t>
            </a:r>
            <a:r>
              <a:rPr lang="en-US" sz="1800" i="1" smtClean="0"/>
              <a:t>top</a:t>
            </a:r>
            <a:r>
              <a:rPr lang="en-US" sz="180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Mijloc (</a:t>
            </a:r>
            <a:r>
              <a:rPr lang="en-US" sz="1800" i="1" smtClean="0"/>
              <a:t>middle</a:t>
            </a:r>
            <a:r>
              <a:rPr lang="en-US" sz="180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Jos (</a:t>
            </a:r>
            <a:r>
              <a:rPr lang="en-US" sz="1800" i="1" smtClean="0"/>
              <a:t>bottom</a:t>
            </a:r>
            <a:r>
              <a:rPr lang="en-US" sz="1800" smtClean="0"/>
              <a:t>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smtClean="0"/>
              <a:t>Baza (</a:t>
            </a:r>
            <a:r>
              <a:rPr lang="en-US" sz="1800" i="1" smtClean="0"/>
              <a:t>baseline</a:t>
            </a:r>
            <a:r>
              <a:rPr lang="en-US" sz="18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 dubla (atat pe orizontala cat si pe verticala prin combinarea alinierilor standard). Ex: </a:t>
            </a:r>
            <a:r>
              <a:rPr lang="en-US" sz="2400" i="1" smtClean="0"/>
              <a:t>TL, TC, TR, ML, MC,</a:t>
            </a:r>
            <a:r>
              <a:rPr lang="en-US" sz="2400" smtClean="0"/>
              <a:t>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Introducerea textului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143000"/>
            <a:ext cx="7239000" cy="567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60198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Introducerea unui text obisnuit intr-un desen se realizeaza prin: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Comanda </a:t>
            </a:r>
            <a:r>
              <a:rPr lang="en-US" sz="2800" b="1" smtClean="0"/>
              <a:t>TEXT</a:t>
            </a:r>
            <a:r>
              <a:rPr lang="en-US" sz="2800" smtClean="0"/>
              <a:t> scrisa in linia de comanda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Selectarea din meniul principal a optiunii: </a:t>
            </a:r>
            <a:r>
              <a:rPr lang="en-US" sz="2800" b="1" smtClean="0"/>
              <a:t>DRAW – TEXT – SINGLE LINE TEXT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In urma oricarei variante se va afisa in linia de comanda prompter-ul urmator: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638800"/>
            <a:ext cx="6400800" cy="74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990600"/>
            <a:ext cx="25908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2486025"/>
            <a:ext cx="256222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600" smtClean="0"/>
              <a:t>Semnificatia optiunilor este:</a:t>
            </a:r>
            <a:endParaRPr lang="en-US" sz="2600" i="1" smtClean="0"/>
          </a:p>
          <a:p>
            <a:pPr eaLnBrk="1" hangingPunct="1">
              <a:lnSpc>
                <a:spcPct val="90000"/>
              </a:lnSpc>
            </a:pPr>
            <a:r>
              <a:rPr lang="en-US" sz="2600" i="1" smtClean="0"/>
              <a:t>Specify start point of  text</a:t>
            </a:r>
            <a:r>
              <a:rPr lang="en-US" sz="2600" smtClean="0"/>
              <a:t> – optiunea implicita pentru o aliniere la stanga a textului. Se vor introduce coordonatele punctului din care va incepe scrierea textului</a:t>
            </a:r>
            <a:endParaRPr lang="en-US" sz="2600" i="1" smtClean="0"/>
          </a:p>
          <a:p>
            <a:pPr eaLnBrk="1" hangingPunct="1">
              <a:lnSpc>
                <a:spcPct val="90000"/>
              </a:lnSpc>
            </a:pPr>
            <a:r>
              <a:rPr lang="en-US" sz="2600" i="1" smtClean="0"/>
              <a:t>Justify</a:t>
            </a:r>
            <a:r>
              <a:rPr lang="en-US" sz="2600" smtClean="0"/>
              <a:t> – afiseaza o lista de modalitati de aliniere a textului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i="1" smtClean="0"/>
              <a:t>Style</a:t>
            </a:r>
            <a:r>
              <a:rPr lang="en-US" sz="2600" smtClean="0"/>
              <a:t>  - permite schimbarea stilului textului prin introducerea numelui stilului dorit sau caracterul ? urmat de * pentru afisarea stilurilor de text disponibile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638800"/>
            <a:ext cx="83058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Variantele de aliniere a textului oferite de optiunea </a:t>
            </a:r>
            <a:r>
              <a:rPr lang="en-US" sz="2400" i="1" smtClean="0"/>
              <a:t>Justify </a:t>
            </a:r>
            <a:r>
              <a:rPr lang="en-US" sz="2400" smtClean="0"/>
              <a:t>sunt: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Align</a:t>
            </a:r>
            <a:r>
              <a:rPr lang="en-US" sz="2200" smtClean="0"/>
              <a:t> – permite scrierea textului intre doua puncte date (inaltimea textului este calculata de program in functie de distanta dintre cele doua puncte si o scara predefinita)</a:t>
            </a:r>
            <a:endParaRPr lang="en-US" sz="2200" i="1" smtClean="0"/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Fit</a:t>
            </a:r>
            <a:r>
              <a:rPr lang="en-US" sz="2200" smtClean="0"/>
              <a:t> – permite scrierea textului intre doua puncte date dar cu o anumita inaltime care se va introduce de utilizator in cadrul comenzii</a:t>
            </a:r>
            <a:endParaRPr lang="en-US" sz="2200" i="1" smtClean="0"/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Center</a:t>
            </a:r>
            <a:r>
              <a:rPr lang="en-US" sz="2200" smtClean="0"/>
              <a:t> – aliniere la centru a textului fata de un punct dat</a:t>
            </a:r>
            <a:endParaRPr lang="en-US" sz="2200" i="1" smtClean="0"/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Middle</a:t>
            </a:r>
            <a:r>
              <a:rPr lang="en-US" sz="2200" smtClean="0"/>
              <a:t> – aliniere la mijloc a textului fata de un punct dat</a:t>
            </a:r>
            <a:endParaRPr lang="en-US" sz="2200" i="1" smtClean="0"/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Right</a:t>
            </a:r>
            <a:r>
              <a:rPr lang="en-US" sz="2200" smtClean="0"/>
              <a:t> – permite alinierea la dreapta a textului fata de un punct dat</a:t>
            </a:r>
            <a:endParaRPr lang="en-US" sz="2200" i="1" smtClean="0"/>
          </a:p>
          <a:p>
            <a:pPr eaLnBrk="1" hangingPunct="1">
              <a:lnSpc>
                <a:spcPct val="80000"/>
              </a:lnSpc>
            </a:pPr>
            <a:r>
              <a:rPr lang="en-US" sz="2200" i="1" smtClean="0"/>
              <a:t>TL, TC</a:t>
            </a:r>
            <a:r>
              <a:rPr lang="en-US" sz="2200" smtClean="0"/>
              <a:t>, etc – permite o aliniere dubla a textului fata de un punct (Sus si stanga, Sus si centru, etc.)</a:t>
            </a: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562600"/>
            <a:ext cx="84582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/>
              <a:t>Dupa alegerea alinierii dorite in general se vor introduce succesiv la cererile calculatorului: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Coordonatele punctului (punctelor) de aliniere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Inaltimea textului (a caracterelor sale)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Inclinarea textului (nu a carcaterelor) – unghiul 0 corespunde unui text scris pe orizontala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Continutul textului (pot fi introduse mai multe linii de text, trecerea la o noua linie facandu-se prin actionarea tastei </a:t>
            </a:r>
            <a:r>
              <a:rPr lang="en-US" sz="2400" b="1" smtClean="0"/>
              <a:t>Enter</a:t>
            </a:r>
            <a:r>
              <a:rPr lang="en-US" sz="24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Actiunea se incheie prin introducerea unui rand vid (se actioneaza direct tasta </a:t>
            </a:r>
            <a:r>
              <a:rPr lang="en-US" sz="2400" b="1" smtClean="0"/>
              <a:t>Enter</a:t>
            </a:r>
            <a:r>
              <a:rPr lang="en-US" sz="2400" smtClean="0"/>
              <a:t>)</a:t>
            </a: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105400"/>
            <a:ext cx="7924800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La introducerea textului apare un cursor care este pozitionat in punctul de aliniere si are inaltimea corespunzatoare textului.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Textul apare pe masura ce este tastat.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 In cazul tuturor alinierilor textul apare in timpul tastarii sale cu o aliniere stanga dar, dupa incheierea comenzii textul va prelua alinierea aleasa in etapa corespunzatoare comenzii </a:t>
            </a:r>
            <a:r>
              <a:rPr lang="en-US" sz="2800" b="1" smtClean="0"/>
              <a:t>TEXT</a:t>
            </a:r>
            <a:r>
              <a:rPr lang="en-US" sz="2800" smtClean="0"/>
              <a:t>.</a:t>
            </a: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648200"/>
            <a:ext cx="3962400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Introducerea textului - TEXT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3886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Editorul de texte al AutoCAD-ului permite introducerea unor caractere speciale, neexistente pe tastatura si care apar relativ des in textele unui desen tehnic (la cote, simboluri ale abaterilor, etc.)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Lista celor mai intalnite simboluri speciale este: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		Simbol				Mod de introducere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Narrow" pitchFamily="34" charset="0"/>
              </a:rPr>
              <a:t>˚</a:t>
            </a:r>
            <a:r>
              <a:rPr lang="en-US" sz="2000" smtClean="0"/>
              <a:t> (gradul sexagesimal)		%%d</a:t>
            </a:r>
            <a:endParaRPr lang="en-US" sz="2000" smtClean="0">
              <a:sym typeface="Technic" pitchFamily="2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latin typeface="Arial Narrow" pitchFamily="34" charset="0"/>
              </a:rPr>
              <a:t>ø</a:t>
            </a:r>
            <a:r>
              <a:rPr lang="en-US" sz="2000" smtClean="0"/>
              <a:t> (simbolul diametrului)		%%c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±					%%p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%				%%%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Sublinierea dedesupt a textului	textul incadrat de %%u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Sublinierea deasupra textului	textul incadrat de %%o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528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INTRODUCEREA TEXTULUI IN DESENELE AUTOCAD</vt:lpstr>
      <vt:lpstr>Introducerea textului</vt:lpstr>
      <vt:lpstr>Introducerea textului</vt:lpstr>
      <vt:lpstr>Introducerea textului - TEXT</vt:lpstr>
      <vt:lpstr>Introducerea textului - TEXT</vt:lpstr>
      <vt:lpstr>Introducerea textului - TEXT</vt:lpstr>
      <vt:lpstr>Introducerea textului - TEXT</vt:lpstr>
      <vt:lpstr>Introducerea textului - TEXT</vt:lpstr>
      <vt:lpstr>Introducerea textului - TEXT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INTRODUCEREA TEXTULUI IN DESENELE AUTOCAD</dc:title>
  <dc:creator>admin</dc:creator>
  <cp:lastModifiedBy>cl</cp:lastModifiedBy>
  <cp:revision>2</cp:revision>
  <dcterms:created xsi:type="dcterms:W3CDTF">2012-03-08T13:14:29Z</dcterms:created>
  <dcterms:modified xsi:type="dcterms:W3CDTF">2018-04-24T05:10:35Z</dcterms:modified>
</cp:coreProperties>
</file>